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9" d="100"/>
          <a:sy n="3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13AF4F-9C96-41B4-8358-066780B4715C}"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E2C4CF-0F02-4543-865A-759CAD5937E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13AF4F-9C96-41B4-8358-066780B4715C}" type="datetimeFigureOut">
              <a:rPr lang="ar-IQ" smtClean="0"/>
              <a:pPr/>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2E2C4CF-0F02-4543-865A-759CAD5937E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870211"/>
          </a:xfrm>
        </p:spPr>
        <p:txBody>
          <a:bodyPr>
            <a:normAutofit/>
          </a:bodyPr>
          <a:lstStyle/>
          <a:p>
            <a:r>
              <a:rPr lang="ar-IQ" dirty="0" smtClean="0"/>
              <a:t>عضلة القلب </a:t>
            </a:r>
            <a:r>
              <a:rPr lang="ar-IQ" smtClean="0"/>
              <a:t>والنشاط الرياضي</a:t>
            </a:r>
            <a:br>
              <a:rPr lang="ar-IQ" smtClean="0"/>
            </a:br>
            <a:r>
              <a:rPr lang="ar-IQ" dirty="0" smtClean="0"/>
              <a:t/>
            </a:r>
            <a:br>
              <a:rPr lang="ar-IQ" dirty="0" smtClean="0"/>
            </a:br>
            <a:r>
              <a:rPr lang="ar-IQ" dirty="0" smtClean="0"/>
              <a:t>أ.د فلاح مهدي عبود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عضلة القلب والنشاط الرياضي</a:t>
            </a:r>
            <a:endParaRPr lang="ar-IQ" dirty="0"/>
          </a:p>
        </p:txBody>
      </p:sp>
      <p:sp>
        <p:nvSpPr>
          <p:cNvPr id="3" name="عنصر نائب للمحتوى 2"/>
          <p:cNvSpPr>
            <a:spLocks noGrp="1"/>
          </p:cNvSpPr>
          <p:nvPr>
            <p:ph idx="1"/>
          </p:nvPr>
        </p:nvSpPr>
        <p:spPr/>
        <p:txBody>
          <a:bodyPr>
            <a:normAutofit/>
          </a:bodyPr>
          <a:lstStyle/>
          <a:p>
            <a:pPr algn="just">
              <a:buNone/>
            </a:pPr>
            <a:r>
              <a:rPr lang="ar-IQ" dirty="0" smtClean="0"/>
              <a:t>    تعتبر </a:t>
            </a:r>
            <a:r>
              <a:rPr lang="ar-IQ" dirty="0"/>
              <a:t>عضلة القلب أهم عضلة في الجسم وأكثر الأجزاء </a:t>
            </a:r>
            <a:r>
              <a:rPr lang="ar-IQ" dirty="0" smtClean="0"/>
              <a:t>التي تقع </a:t>
            </a:r>
            <a:r>
              <a:rPr lang="ar-IQ" dirty="0"/>
              <a:t>عليها مسؤولية استمرارية حياة الإنسان، فهي تقوم بضخّ الدم إلى جميع أجزاء الجسم لتزويدهم بالغذاء والأوكسجين الذي يحتاجونه لتأدية وظائفهم وأي نقص في هذه التروي تسبب الكثير من المشاكل، كما أنه تقوم بسحب الفضلات والسموم من الجسم والتخلّص منها لزيادة كفاءة عمل الأعضاء المختلفة، وتحتاج هذه العضلة إلى التمرين والرياضة.</a:t>
            </a: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03275"/>
            <a:ext cx="8229600" cy="5411807"/>
          </a:xfrm>
        </p:spPr>
        <p:txBody>
          <a:bodyPr>
            <a:normAutofit fontScale="85000" lnSpcReduction="20000"/>
          </a:bodyPr>
          <a:lstStyle/>
          <a:p>
            <a:pPr algn="just"/>
            <a:r>
              <a:rPr lang="ar-IQ" dirty="0" smtClean="0"/>
              <a:t>هناك </a:t>
            </a:r>
            <a:r>
              <a:rPr lang="ar-IQ" dirty="0"/>
              <a:t>الكثير من الأشخاص ممن يعانون من أمراض في القلب يتخوفون من أداء التمارين الرياضية ظنّاً منهم أنّها تعمل على إجهاد عضلة القلب وإصابتها بالمزيد من المضاعفات والأمراض، ولكن هذا ما </a:t>
            </a:r>
            <a:r>
              <a:rPr lang="ar-IQ" dirty="0" smtClean="0"/>
              <a:t>أثبتت الدراسة </a:t>
            </a:r>
            <a:r>
              <a:rPr lang="ar-IQ" dirty="0"/>
              <a:t>خطأه بالكامل بل على العكس تماماً أصبح يوصى دائماً لمرضى القلب بممارسة بعض التمارين المناسبة التي تزيد من قوة عضلة القلب، ومن فوائد الرياضة للقلب: </a:t>
            </a:r>
            <a:endParaRPr lang="ar-IQ" dirty="0" smtClean="0"/>
          </a:p>
          <a:p>
            <a:pPr algn="just">
              <a:buNone/>
            </a:pPr>
            <a:r>
              <a:rPr lang="ar-IQ" dirty="0" smtClean="0"/>
              <a:t>1- تقوم </a:t>
            </a:r>
            <a:r>
              <a:rPr lang="ar-IQ" dirty="0"/>
              <a:t>الرياضة بمهمة تمرين لعضلة القلب وبالتالي زيادة قدرتها على أداء وظيفتها في ضخ الدم. </a:t>
            </a:r>
            <a:endParaRPr lang="ar-IQ" dirty="0" smtClean="0"/>
          </a:p>
          <a:p>
            <a:pPr algn="just">
              <a:buNone/>
            </a:pPr>
            <a:r>
              <a:rPr lang="ar-IQ" dirty="0" smtClean="0"/>
              <a:t>2- حماية </a:t>
            </a:r>
            <a:r>
              <a:rPr lang="ar-IQ" dirty="0"/>
              <a:t>القلب والشرايين من الإصابة بالأمراض المختلفة، فالخمول والكسل يقودان إلى زيادة تراكم الدهون في الجسم وزيادة الوزن وتجمع الكولسترول الضار على الجدار الداخلي للشرايين والأوعية الدموية، وذلك يؤدّي إلى إصابة القلب بالأمراض مثل الجلطات وتصلب الشرايين والأوعية الدموية، ولكن مع ممارسة التمارين الرياضية يتم التخلص من الدهون والوزن الزائد وتخفض من نسبة الكولسترول الضار ويرفع من نسبة الكولسترول الجيد.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85000" lnSpcReduction="20000"/>
          </a:bodyPr>
          <a:lstStyle/>
          <a:p>
            <a:pPr algn="just">
              <a:buNone/>
            </a:pPr>
            <a:r>
              <a:rPr lang="ar-IQ" dirty="0" smtClean="0"/>
              <a:t>3- نشيط الدورة الدموية في الجسم حيث تقوم بنقل المواد الغذائية والأكسجين إلى خلايا الجسم وتنقل السموم وثاني أكسيد الكربون، والقلب جزء من منظومة القلب وبالتالي يحصل على حاجته من الأغذية والأكسجين بكل سهولة. </a:t>
            </a:r>
          </a:p>
          <a:p>
            <a:pPr algn="just">
              <a:buNone/>
            </a:pPr>
            <a:r>
              <a:rPr lang="ar-IQ" dirty="0" smtClean="0"/>
              <a:t>4- تقوم التمارين الرياضية بمهمة التخلص من التوتر والاكتئاب والطاقة السلبية من الجسم وهذه المشاعر تؤثر على القلب وصحته. </a:t>
            </a:r>
          </a:p>
          <a:p>
            <a:pPr algn="just">
              <a:buNone/>
            </a:pPr>
            <a:r>
              <a:rPr lang="ar-IQ" dirty="0" smtClean="0"/>
              <a:t>5- تعمل التمارين الرياضية على زيادة قدرة الجسم على النوم والاستغراق فيه وبالتالي إتاحة الفرصة لعضلة القلب بأن ترتاح قليلاً من حجم العمل فنشاط الجسم خلال النوم يكون قليلاً مقارنةً مع النهار وأثناء العمل. </a:t>
            </a:r>
          </a:p>
          <a:p>
            <a:pPr algn="just">
              <a:buNone/>
            </a:pPr>
            <a:r>
              <a:rPr lang="ar-IQ" dirty="0" smtClean="0"/>
              <a:t>6- تعمل على خفض ضغط الدم لمن يعانون من مرض ارتفاع الضغط. </a:t>
            </a:r>
          </a:p>
          <a:p>
            <a:pPr algn="just">
              <a:buNone/>
            </a:pPr>
            <a:r>
              <a:rPr lang="ar-IQ" dirty="0" smtClean="0"/>
              <a:t>7- ارتفاع نسبة السعادة وتحسين المزاج عند الإنسان وهذا يعمل على تنشيط عضلة القلب وحمايتها من الأمراض. </a:t>
            </a:r>
          </a:p>
          <a:p>
            <a:pPr algn="just">
              <a:buNone/>
            </a:pPr>
            <a:r>
              <a:rPr lang="ar-IQ" dirty="0" smtClean="0"/>
              <a:t>8- تعويد عضلة القلب على المجهود العالي وبالتالي زيادة كفاءة عملها وعدم الشعور بالإرهاق والتعب عند بذل أي مجهود مفاجئ. </a:t>
            </a:r>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360</Words>
  <Application>Microsoft Office PowerPoint</Application>
  <PresentationFormat>عرض على الشاشة (3:4)‏</PresentationFormat>
  <Paragraphs>12</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عضلة القلب والنشاط الرياضي  أ.د فلاح مهدي عبود</vt:lpstr>
      <vt:lpstr>عضلة القلب والنشاط الرياضي</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د. فلاح</dc:creator>
  <cp:lastModifiedBy>د. فلاح</cp:lastModifiedBy>
  <cp:revision>4</cp:revision>
  <dcterms:created xsi:type="dcterms:W3CDTF">2018-12-11T15:25:21Z</dcterms:created>
  <dcterms:modified xsi:type="dcterms:W3CDTF">2018-12-11T17:11:04Z</dcterms:modified>
</cp:coreProperties>
</file>